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e15eb0d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0fab1e9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ab6511e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73abfbfe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02d1c06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718ade6a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54103b62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75aaca0b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fb6d487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c3afb55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44a97ed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5d3c7c0b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df3e5ff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780dfea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decb0bc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7e472666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712a334e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98e7fed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a70a581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981eebf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1614279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68532f42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d43cb90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de97227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9457e32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91e2db0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16019c9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c3ce408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c49827d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(4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160%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(5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(147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(31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(25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(192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2020-11-16T14:21:13Z</dcterms:modified>
  <cp:category/>
</cp:coreProperties>
</file>